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64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89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321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8880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4364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771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194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833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37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2195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6600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617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AB605-A59D-49C5-8874-411C8A99E08B}" type="datetimeFigureOut">
              <a:rPr lang="es-MX" smtClean="0"/>
              <a:t>27/06/2013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9E19-8E36-41C0-9523-B9C521BF16D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9586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audio" Target="../media/audio1.wav"/><Relationship Id="rId7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2.jpeg"/><Relationship Id="rId7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audio" Target="../media/audio1.wav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11 Conector curvado"/>
          <p:cNvCxnSpPr/>
          <p:nvPr/>
        </p:nvCxnSpPr>
        <p:spPr>
          <a:xfrm rot="16200000" flipV="1">
            <a:off x="1546351" y="1116522"/>
            <a:ext cx="2952328" cy="2680740"/>
          </a:xfrm>
          <a:prstGeom prst="curvedConnector3">
            <a:avLst>
              <a:gd name="adj1" fmla="val 79892"/>
            </a:avLst>
          </a:prstGeom>
          <a:ln>
            <a:solidFill>
              <a:srgbClr val="7030A0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http://www.roastbrief.com.mx/wp-content/uploads/2012/11/tv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0992" y="3645024"/>
            <a:ext cx="1941288" cy="1440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Botón de acción: Hacia atrás o Anterior">
            <a:hlinkClick r:id="" action="ppaction://noaction" highlightClick="1"/>
          </p:cNvPr>
          <p:cNvSpPr/>
          <p:nvPr/>
        </p:nvSpPr>
        <p:spPr>
          <a:xfrm>
            <a:off x="2846896" y="4149080"/>
            <a:ext cx="720080" cy="936104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Botón de acción: Sonido">
            <a:hlinkClick r:id="" action="ppaction://noaction" highlightClick="1">
              <a:snd r:embed="rId3" name="applause.wav"/>
            </a:hlinkClick>
          </p:cNvPr>
          <p:cNvSpPr/>
          <p:nvPr/>
        </p:nvSpPr>
        <p:spPr>
          <a:xfrm>
            <a:off x="5727376" y="4113076"/>
            <a:ext cx="791928" cy="828092"/>
          </a:xfrm>
          <a:prstGeom prst="actionButtonSou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8" name="Picture 4" descr="http://www.rtc.gob.mx/NuevoSitio/imgs/logo_sitaty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1430623" cy="8640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15 Rectángulo redondeado"/>
          <p:cNvSpPr/>
          <p:nvPr/>
        </p:nvSpPr>
        <p:spPr>
          <a:xfrm>
            <a:off x="251520" y="1484784"/>
            <a:ext cx="1944216" cy="144016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latin typeface="Arial" pitchFamily="34" charset="0"/>
                <a:cs typeface="Arial" pitchFamily="34" charset="0"/>
              </a:rPr>
              <a:t>Se crea un organismo dependiente de la Secretaría de Gobernación denominado Consejo Nacional de Radio y Televisión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http://www.autotransporte.mx/wp-content/uploads/2011/07/logotipo-sc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601" y="519287"/>
            <a:ext cx="1147878" cy="7652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16 Cheurón"/>
          <p:cNvSpPr/>
          <p:nvPr/>
        </p:nvSpPr>
        <p:spPr>
          <a:xfrm>
            <a:off x="2571394" y="703891"/>
            <a:ext cx="1120892" cy="396044"/>
          </a:xfrm>
          <a:prstGeom prst="chevron">
            <a:avLst/>
          </a:prstGeom>
          <a:ln>
            <a:solidFill>
              <a:schemeClr val="accent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032" name="Picture 8" descr="http://www.educacionyculturaaz.com/wp-content/uploads/2013/01/SEP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525301"/>
            <a:ext cx="1011700" cy="7622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sierragordaonline.com/cache/multithumb_thumbs/b_0_0_0_10_images_Otras_Logo-secretaria-salud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286" y="611589"/>
            <a:ext cx="1074199" cy="5806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18 Flecha curvada hacia abajo"/>
          <p:cNvSpPr/>
          <p:nvPr/>
        </p:nvSpPr>
        <p:spPr>
          <a:xfrm>
            <a:off x="4788024" y="188639"/>
            <a:ext cx="720080" cy="330647"/>
          </a:xfrm>
          <a:prstGeom prst="curvedDownArrow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6" name="25 Flecha curvada hacia abajo"/>
          <p:cNvSpPr/>
          <p:nvPr/>
        </p:nvSpPr>
        <p:spPr>
          <a:xfrm>
            <a:off x="6061300" y="167332"/>
            <a:ext cx="720080" cy="330647"/>
          </a:xfrm>
          <a:prstGeom prst="curvedDownArrow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7" name="26 Flecha curvada hacia abajo"/>
          <p:cNvSpPr/>
          <p:nvPr/>
        </p:nvSpPr>
        <p:spPr>
          <a:xfrm>
            <a:off x="7114445" y="150365"/>
            <a:ext cx="720080" cy="330647"/>
          </a:xfrm>
          <a:prstGeom prst="curvedDownArrow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0" name="19 Estrella de 7 puntas"/>
          <p:cNvSpPr/>
          <p:nvPr/>
        </p:nvSpPr>
        <p:spPr>
          <a:xfrm>
            <a:off x="734072" y="3140968"/>
            <a:ext cx="1435045" cy="1386154"/>
          </a:xfrm>
          <a:prstGeom prst="star7">
            <a:avLst/>
          </a:prstGeom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ART 90 </a:t>
            </a:r>
            <a:endParaRPr lang="es-MX" dirty="0"/>
          </a:p>
        </p:txBody>
      </p:sp>
      <p:sp>
        <p:nvSpPr>
          <p:cNvPr id="32" name="31 Rectángulo redondeado"/>
          <p:cNvSpPr/>
          <p:nvPr/>
        </p:nvSpPr>
        <p:spPr>
          <a:xfrm>
            <a:off x="4032600" y="1304763"/>
            <a:ext cx="1147879" cy="104411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/>
              <a:t>Secretaría de Comunicaciones y Transportes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32 Rectángulo redondeado"/>
          <p:cNvSpPr/>
          <p:nvPr/>
        </p:nvSpPr>
        <p:spPr>
          <a:xfrm>
            <a:off x="5371425" y="1305266"/>
            <a:ext cx="1028861" cy="125963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latin typeface="Arial" pitchFamily="34" charset="0"/>
                <a:cs typeface="Arial" pitchFamily="34" charset="0"/>
              </a:rPr>
              <a:t>Secretaría de Educación Pública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33 Rectángulo redondeado"/>
          <p:cNvSpPr/>
          <p:nvPr/>
        </p:nvSpPr>
        <p:spPr>
          <a:xfrm>
            <a:off x="6520464" y="1311621"/>
            <a:ext cx="1075871" cy="103725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 smtClean="0">
                <a:latin typeface="Arial" pitchFamily="34" charset="0"/>
                <a:cs typeface="Arial" pitchFamily="34" charset="0"/>
              </a:rPr>
              <a:t>Secretaría de Salud 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Rectángulo redondeado"/>
          <p:cNvSpPr/>
          <p:nvPr/>
        </p:nvSpPr>
        <p:spPr>
          <a:xfrm>
            <a:off x="7834525" y="1318982"/>
            <a:ext cx="1075871" cy="21100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200" dirty="0"/>
              <a:t>Industria de la Radio y Televisión y </a:t>
            </a:r>
            <a:r>
              <a:rPr lang="es-MX" sz="1200" dirty="0" smtClean="0"/>
              <a:t> </a:t>
            </a:r>
            <a:r>
              <a:rPr lang="es-MX" sz="1200" dirty="0"/>
              <a:t>de los </a:t>
            </a:r>
            <a:r>
              <a:rPr lang="es-MX" sz="1200" dirty="0" smtClean="0"/>
              <a:t>trabajadores</a:t>
            </a:r>
            <a:endParaRPr lang="es-MX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22 Pergamino vertical"/>
          <p:cNvSpPr/>
          <p:nvPr/>
        </p:nvSpPr>
        <p:spPr>
          <a:xfrm>
            <a:off x="3379112" y="5589240"/>
            <a:ext cx="2664296" cy="864096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    CAPITULO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PRIMERO </a:t>
            </a:r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400" b="1" dirty="0" smtClean="0">
                <a:latin typeface="Arial" pitchFamily="34" charset="0"/>
                <a:cs typeface="Arial" pitchFamily="34" charset="0"/>
              </a:rPr>
              <a:t>    Organismo </a:t>
            </a:r>
            <a:r>
              <a:rPr lang="es-MX" sz="1400" b="1" dirty="0">
                <a:latin typeface="Arial" pitchFamily="34" charset="0"/>
                <a:cs typeface="Arial" pitchFamily="34" charset="0"/>
              </a:rPr>
              <a:t>coordinador</a:t>
            </a: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40" name="Picture 16" descr="http://jenarovillamil.files.wordpress.com/2012/02/cirt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525" y="525301"/>
            <a:ext cx="913939" cy="693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31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strella de 7 puntas"/>
          <p:cNvSpPr/>
          <p:nvPr/>
        </p:nvSpPr>
        <p:spPr>
          <a:xfrm>
            <a:off x="371926" y="1785239"/>
            <a:ext cx="1224136" cy="1080120"/>
          </a:xfrm>
          <a:prstGeom prst="star7">
            <a:avLst/>
          </a:prstGeom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Art 91</a:t>
            </a:r>
            <a:endParaRPr lang="es-MX" dirty="0"/>
          </a:p>
        </p:txBody>
      </p:sp>
      <p:pic>
        <p:nvPicPr>
          <p:cNvPr id="2050" name="Picture 2" descr="http://www.coordinacionempresarial.com/wp-content/uploads/2011/06/COORDINADOR-REUNION1-300x2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414" y="4430012"/>
            <a:ext cx="1490713" cy="112797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rtc.gob.mx/NuevoSitio/imgs/logo_sitaty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084" y="4068780"/>
            <a:ext cx="1531820" cy="92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www.roastbrief.com.mx/wp-content/uploads/2012/11/tv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48" y="188640"/>
            <a:ext cx="1941288" cy="1440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Botón de acción: Hacia atrás o Anterior">
            <a:hlinkClick r:id="" action="ppaction://noaction" highlightClick="1"/>
          </p:cNvPr>
          <p:cNvSpPr/>
          <p:nvPr/>
        </p:nvSpPr>
        <p:spPr>
          <a:xfrm>
            <a:off x="401552" y="692696"/>
            <a:ext cx="720080" cy="936104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Botón de acción: Sonido">
            <a:hlinkClick r:id="" action="ppaction://noaction" highlightClick="1">
              <a:snd r:embed="rId5" name="applause.wav"/>
            </a:hlinkClick>
          </p:cNvPr>
          <p:cNvSpPr/>
          <p:nvPr/>
        </p:nvSpPr>
        <p:spPr>
          <a:xfrm>
            <a:off x="3282032" y="656692"/>
            <a:ext cx="791928" cy="828092"/>
          </a:xfrm>
          <a:prstGeom prst="actionButtonSou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Flecha abajo"/>
          <p:cNvSpPr/>
          <p:nvPr/>
        </p:nvSpPr>
        <p:spPr>
          <a:xfrm>
            <a:off x="581572" y="3098756"/>
            <a:ext cx="540060" cy="720080"/>
          </a:xfrm>
          <a:prstGeom prst="downArrow">
            <a:avLst/>
          </a:prstGeom>
          <a:effectLst>
            <a:glow rad="101600">
              <a:schemeClr val="bg1">
                <a:lumMod val="5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5 Flecha derecha"/>
          <p:cNvSpPr/>
          <p:nvPr/>
        </p:nvSpPr>
        <p:spPr>
          <a:xfrm>
            <a:off x="1949804" y="4440163"/>
            <a:ext cx="572976" cy="432991"/>
          </a:xfrm>
          <a:prstGeom prst="rightArrow">
            <a:avLst/>
          </a:prstGeom>
          <a:effectLst>
            <a:glow rad="101600">
              <a:schemeClr val="bg1">
                <a:lumMod val="5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Rectángulo"/>
          <p:cNvSpPr/>
          <p:nvPr/>
        </p:nvSpPr>
        <p:spPr>
          <a:xfrm>
            <a:off x="2038439" y="3411657"/>
            <a:ext cx="2086688" cy="8143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Coordinar las actividades a que se refiere esta ley </a:t>
            </a:r>
          </a:p>
        </p:txBody>
      </p:sp>
      <p:sp>
        <p:nvSpPr>
          <p:cNvPr id="13" name="12 Flecha derecha"/>
          <p:cNvSpPr/>
          <p:nvPr/>
        </p:nvSpPr>
        <p:spPr>
          <a:xfrm>
            <a:off x="4125127" y="4843725"/>
            <a:ext cx="572976" cy="432991"/>
          </a:xfrm>
          <a:prstGeom prst="rightArrow">
            <a:avLst/>
          </a:prstGeom>
          <a:effectLst>
            <a:glow rad="101600">
              <a:schemeClr val="bg1">
                <a:lumMod val="5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4" name="Picture 6" descr="http://www.eucorecities.com/photos/associacio_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797" y="5073959"/>
            <a:ext cx="1905000" cy="121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14 Rectángulo"/>
          <p:cNvSpPr/>
          <p:nvPr/>
        </p:nvSpPr>
        <p:spPr>
          <a:xfrm>
            <a:off x="4608699" y="4084929"/>
            <a:ext cx="2086688" cy="8143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/>
              <a:t>Promover y organizar las emisiones que ordene el Ejecutivo </a:t>
            </a:r>
            <a:r>
              <a:rPr lang="es-MX" sz="1400" dirty="0" smtClean="0"/>
              <a:t>Federal</a:t>
            </a:r>
            <a:r>
              <a:rPr lang="es-MX" dirty="0"/>
              <a:t>.</a:t>
            </a:r>
          </a:p>
        </p:txBody>
      </p:sp>
      <p:sp>
        <p:nvSpPr>
          <p:cNvPr id="11" name="10 Flecha arriba"/>
          <p:cNvSpPr/>
          <p:nvPr/>
        </p:nvSpPr>
        <p:spPr>
          <a:xfrm>
            <a:off x="7541564" y="2870200"/>
            <a:ext cx="619662" cy="720080"/>
          </a:xfrm>
          <a:prstGeom prst="upArrow">
            <a:avLst/>
          </a:prstGeom>
          <a:effectLst>
            <a:glow rad="101600">
              <a:schemeClr val="bg1">
                <a:lumMod val="5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56" name="Picture 8" descr="http://3.bp.blogspot.com/-TbQpV7wJeOo/T_SXJJPWFVI/AAAAAAAAA4I/iSNvRL_RFj4/s1600/consultas-psicologica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259" y="5095379"/>
            <a:ext cx="959462" cy="119778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17 Rectángulo"/>
          <p:cNvSpPr/>
          <p:nvPr/>
        </p:nvSpPr>
        <p:spPr>
          <a:xfrm>
            <a:off x="6997073" y="3842300"/>
            <a:ext cx="2086688" cy="8143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dirty="0"/>
              <a:t>Servir de órgano de consulta del Ejecutivo Federal </a:t>
            </a:r>
          </a:p>
        </p:txBody>
      </p:sp>
      <p:pic>
        <p:nvPicPr>
          <p:cNvPr id="2058" name="Picture 10" descr="http://wiikii1.wikispaces.com/file/view/prensa-51%5B1%5D.JPG/165518141/348x207/prensa-51%5B1%5D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74003"/>
            <a:ext cx="1896620" cy="1128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20 Flecha derecha"/>
          <p:cNvSpPr/>
          <p:nvPr/>
        </p:nvSpPr>
        <p:spPr>
          <a:xfrm>
            <a:off x="6808051" y="5467063"/>
            <a:ext cx="572976" cy="432991"/>
          </a:xfrm>
          <a:prstGeom prst="rightArrow">
            <a:avLst/>
          </a:prstGeom>
          <a:effectLst>
            <a:glow rad="101600">
              <a:schemeClr val="bg1">
                <a:lumMod val="5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Rectángulo"/>
          <p:cNvSpPr/>
          <p:nvPr/>
        </p:nvSpPr>
        <p:spPr>
          <a:xfrm>
            <a:off x="5307985" y="2152359"/>
            <a:ext cx="2086688" cy="8143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sz="1400" dirty="0"/>
              <a:t>Elevar el nivel moral, cultural, artístico y social de las transmisiones </a:t>
            </a:r>
          </a:p>
        </p:txBody>
      </p:sp>
      <p:cxnSp>
        <p:nvCxnSpPr>
          <p:cNvPr id="14" name="13 Conector curvado"/>
          <p:cNvCxnSpPr/>
          <p:nvPr/>
        </p:nvCxnSpPr>
        <p:spPr>
          <a:xfrm rot="10800000" flipV="1">
            <a:off x="1596062" y="1628799"/>
            <a:ext cx="1038352" cy="523559"/>
          </a:xfrm>
          <a:prstGeom prst="curvedConnector3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87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strella de 7 puntas"/>
          <p:cNvSpPr/>
          <p:nvPr/>
        </p:nvSpPr>
        <p:spPr>
          <a:xfrm>
            <a:off x="1907704" y="2628408"/>
            <a:ext cx="1152128" cy="864096"/>
          </a:xfrm>
          <a:prstGeom prst="star7">
            <a:avLst/>
          </a:prstGeom>
          <a:effectLst>
            <a:glow rad="101600">
              <a:srgbClr val="FF0000">
                <a:alpha val="60000"/>
              </a:srgb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Art 92</a:t>
            </a:r>
            <a:endParaRPr lang="es-MX" dirty="0"/>
          </a:p>
        </p:txBody>
      </p:sp>
      <p:pic>
        <p:nvPicPr>
          <p:cNvPr id="3074" name="Picture 2" descr="http://www.cisco.com/web/LA/networkers/pa/2010/assets/images/sesiones_t_01_ne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653917"/>
            <a:ext cx="1728192" cy="11521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4012960" y="4500616"/>
            <a:ext cx="4015424" cy="10081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MX" dirty="0"/>
              <a:t>El Consejo celebrará sesiones ordinarias y extraordinarias, conforme a su reglamento. El Presidente tendrá voto de calidad. </a:t>
            </a:r>
          </a:p>
        </p:txBody>
      </p:sp>
      <p:sp>
        <p:nvSpPr>
          <p:cNvPr id="6" name="5 Flecha derecha"/>
          <p:cNvSpPr/>
          <p:nvPr/>
        </p:nvSpPr>
        <p:spPr>
          <a:xfrm>
            <a:off x="3563888" y="2916440"/>
            <a:ext cx="792088" cy="576064"/>
          </a:xfrm>
          <a:prstGeom prst="rightArrow">
            <a:avLst/>
          </a:prstGeom>
          <a:effectLst>
            <a:glow rad="101600">
              <a:schemeClr val="bg1">
                <a:lumMod val="50000"/>
                <a:alpha val="6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Flecha curvada hacia la izquierda"/>
          <p:cNvSpPr/>
          <p:nvPr/>
        </p:nvSpPr>
        <p:spPr>
          <a:xfrm>
            <a:off x="6948264" y="3057634"/>
            <a:ext cx="648072" cy="1296144"/>
          </a:xfrm>
          <a:prstGeom prst="curvedLeftArrow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pic>
        <p:nvPicPr>
          <p:cNvPr id="10" name="Picture 2" descr="http://www.roastbrief.com.mx/wp-content/uploads/2012/11/tv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648" y="188640"/>
            <a:ext cx="1941288" cy="14401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10 Botón de acción: Hacia atrás o Anterior">
            <a:hlinkClick r:id="" action="ppaction://noaction" highlightClick="1"/>
          </p:cNvPr>
          <p:cNvSpPr/>
          <p:nvPr/>
        </p:nvSpPr>
        <p:spPr>
          <a:xfrm>
            <a:off x="401552" y="692696"/>
            <a:ext cx="720080" cy="936104"/>
          </a:xfrm>
          <a:prstGeom prst="actionButtonBackPreviou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Botón de acción: Sonido">
            <a:hlinkClick r:id="" action="ppaction://noaction" highlightClick="1">
              <a:snd r:embed="rId4" name="applause.wav"/>
            </a:hlinkClick>
          </p:cNvPr>
          <p:cNvSpPr/>
          <p:nvPr/>
        </p:nvSpPr>
        <p:spPr>
          <a:xfrm>
            <a:off x="3282032" y="656692"/>
            <a:ext cx="791928" cy="828092"/>
          </a:xfrm>
          <a:prstGeom prst="actionButtonSoun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3" name="12 Conector curvado"/>
          <p:cNvCxnSpPr/>
          <p:nvPr/>
        </p:nvCxnSpPr>
        <p:spPr>
          <a:xfrm rot="16200000" flipH="1">
            <a:off x="2055972" y="2056596"/>
            <a:ext cx="999608" cy="144016"/>
          </a:xfrm>
          <a:prstGeom prst="curvedConnector3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85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112</Words>
  <Application>Microsoft Office PowerPoint</Application>
  <PresentationFormat>Presentación en pantalla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personal</dc:creator>
  <cp:lastModifiedBy>personal</cp:lastModifiedBy>
  <cp:revision>13</cp:revision>
  <dcterms:created xsi:type="dcterms:W3CDTF">2013-06-27T22:18:40Z</dcterms:created>
  <dcterms:modified xsi:type="dcterms:W3CDTF">2013-06-28T00:12:19Z</dcterms:modified>
</cp:coreProperties>
</file>